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Case Study: Google Maps Recommendation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340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is a powerful navigation and location-based service that leverages advanced machine learning algorithms to provide users with a seamless and personalized experience. This presentation will delve into the key machine learning techniques that power the recommendation system within Google Maps.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attention. I'm happy to answer any questions you may have about the machine learning algorithms and recommendation features used in Google Maps.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794266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Google Maps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355" y="2779633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437233" y="2863453"/>
            <a:ext cx="16740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6351" y="2779633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Comprehensive Mapping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6351" y="3612952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provides detailed maps and satellite imagery of the entire world, covering both urban and rural areas.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2779633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312360" y="2863453"/>
            <a:ext cx="21919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7314" y="2779633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7314" y="3612952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app offers a range of personalized recommendations, including nearby points of interest, popular places, and real-time directions.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355" y="6235660"/>
            <a:ext cx="503277" cy="503277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419612" y="6319480"/>
            <a:ext cx="20264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6351" y="6235660"/>
            <a:ext cx="286547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6351" y="6719411"/>
            <a:ext cx="685109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interface is designed to be intuitive and user-friendly, making it easy for users to navigate and discover new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Algorithms in Google Maps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968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uses supervised learning techniques to provide personalized location recommendations based on user preferences and behavior.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552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Unsupervised Clustering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Unsupervised clustering algorithms help identify popular places and trends by grouping similar locations and user activities.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neural networks power the real-time routing and traffic prediction features, enabling users to navigate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896" y="82450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Supervised Learning for Location Recommendations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2741" y="2349937"/>
            <a:ext cx="22860" cy="5055037"/>
          </a:xfrm>
          <a:prstGeom prst="roundRect">
            <a:avLst>
              <a:gd name="adj" fmla="val 77501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182767" y="2781419"/>
            <a:ext cx="688896" cy="22860"/>
          </a:xfrm>
          <a:prstGeom prst="roundRect">
            <a:avLst>
              <a:gd name="adj" fmla="val 77501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762714" y="2571393"/>
            <a:ext cx="442913" cy="44291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910471" y="2645212"/>
            <a:ext cx="1473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6806" y="2546747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Preferences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6806" y="2972395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analyzes user search history, location data, and browsing patterns to understand their preferences and interests.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2767" y="4427101"/>
            <a:ext cx="688896" cy="22860"/>
          </a:xfrm>
          <a:prstGeom prst="roundRect">
            <a:avLst>
              <a:gd name="adj" fmla="val 775016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62714" y="4217075"/>
            <a:ext cx="442913" cy="44291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887611" y="4290893"/>
            <a:ext cx="19300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6806" y="4192429"/>
            <a:ext cx="250971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Predictive Modeling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6806" y="4618077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Supervised learning algorithms create predictive models to match users with relevant locations, attractions, and businesses.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82767" y="6072783"/>
            <a:ext cx="688896" cy="22860"/>
          </a:xfrm>
          <a:prstGeom prst="roundRect">
            <a:avLst>
              <a:gd name="adj" fmla="val 775016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62714" y="5862757"/>
            <a:ext cx="442913" cy="44291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894993" y="5936575"/>
            <a:ext cx="17835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6806" y="5838111"/>
            <a:ext cx="31870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Personalized Suggestions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6806" y="6263759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recommendation system provides users with tailored suggestions for nearby places, based on their individual profiles and behavior.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3178969"/>
            <a:ext cx="10958870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Unsupervised Clustering for Popular Places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4095155"/>
            <a:ext cx="6522958" cy="1458278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91302" y="4293156"/>
            <a:ext cx="283964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Aggregating User Data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721542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collects and analyzes vast amounts of user location data to identify popular and trending places.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4095155"/>
            <a:ext cx="6522958" cy="1458278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7612261" y="4293156"/>
            <a:ext cx="310336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Unsupervised Clustering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721542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Algorithms group similar locations and user activities, revealing patterns and insights about the most frequented spots.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5751433"/>
            <a:ext cx="6522958" cy="1775222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891302" y="5949434"/>
            <a:ext cx="35816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Trending Recommendations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377821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recommendation system leverages these insights to surface popular and trending places, helping users discover new destinations.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751433"/>
            <a:ext cx="6522958" cy="1775222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261" y="5949434"/>
            <a:ext cx="290714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Continuously Updating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2261" y="6377821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is designed to adapt and evolve, ensuring that the recommendations stay relevant and up-to-date.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730" y="678418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Neural Networks for Real-Time Routing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30" y="2306717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7258" y="2516743"/>
            <a:ext cx="30452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Data Collection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7258" y="2970967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 gathers real-time data from various sources, including user location data and traffic sensors.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30" y="3987403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7258" y="4197429"/>
            <a:ext cx="330886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Neural Network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7258" y="4651653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neural networks analyze the collected data to predict traffic patterns and identify the fastest routes.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5668089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7258" y="58781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Routing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7258" y="633233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recommendation system provides users with the most efficient and up-to-date directions, factoring in real-time traffic conditions.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0543"/>
            <a:ext cx="5566529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Considerations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Privacy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user data is collected, stored, and used responsibly, with robust security measures in place.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AI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the recommendation system with a focus on fairness, transparency, and accountability.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Inclusive Design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the app's features and recommendations cater to diverse user needs and backgrounds.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730091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and Future Developments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847" y="2556986"/>
            <a:ext cx="463153" cy="46315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1390" y="2634139"/>
            <a:ext cx="154067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5859" y="255698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5859" y="3002042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Handling the ever-increasing volume of user data and location information while maintaining low latency and high performance.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389" y="2556986"/>
            <a:ext cx="463153" cy="46315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292001" y="2634139"/>
            <a:ext cx="20181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0401" y="255698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Edge Computing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0401" y="3002042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edge computing to enable real-time processing and personalization closer to the user's device.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847" y="5086112"/>
            <a:ext cx="463153" cy="46315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45079" y="5163264"/>
            <a:ext cx="18657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5859" y="5086112"/>
            <a:ext cx="3079671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Multimodal Integration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5859" y="5852755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Seamlessly integrating different transportation modes, such as public transit, ride-sharing, and autonomous vehicles.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1389" y="5086112"/>
            <a:ext cx="463153" cy="46315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8072" y="5163264"/>
            <a:ext cx="209788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30401" y="5086112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Augmented Reality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30401" y="5531168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Incorporating augmented reality features to enhance the user experience and provide more immersive navigation.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Maps' recommendation system leverages advanced machine learning algorithms to provide users with a tailored and efficient navigation experience. By combining supervised learning, unsupervised clustering, and neural networks, the system continuously evolves to meet the changing needs of users while adhering to ethical principles.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2024-11-01T12:14:03Z</dcterms:created>
  <dcterms:modified xsi:type="dcterms:W3CDTF">2024-11-01T12:14:03Z</dcterms:modified>
</cp:coreProperties>
</file>